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64" r:id="rId2"/>
    <p:sldId id="256" r:id="rId3"/>
    <p:sldId id="266" r:id="rId4"/>
    <p:sldId id="257" r:id="rId5"/>
    <p:sldId id="262" r:id="rId6"/>
    <p:sldId id="271" r:id="rId7"/>
    <p:sldId id="268" r:id="rId8"/>
    <p:sldId id="272" r:id="rId9"/>
    <p:sldId id="267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7"/>
    <p:restoredTop sz="95645"/>
  </p:normalViewPr>
  <p:slideViewPr>
    <p:cSldViewPr snapToGrid="0">
      <p:cViewPr varScale="1">
        <p:scale>
          <a:sx n="102" d="100"/>
          <a:sy n="102" d="100"/>
        </p:scale>
        <p:origin x="9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6E54-AF34-BADC-5A4A-B909774B0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BF0B3-F3C8-76E6-4D75-F1961FAB9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1E0D6-7331-5D45-F8E7-AE94FA00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7A466-493B-3319-2253-E707CFE7E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7C96C-787B-B548-6E28-FC833007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3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7AB6-48B9-A98E-2AF2-128AAC32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B58A1-951C-2BB5-43E1-31B130EC9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BAFE1-711C-4C8E-1F5D-830FB9EE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DAC66-3980-4531-A28A-2D1B14FC7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6D529-0B3C-E18A-28C5-EDC2B537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9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3F084-CBB3-5343-416A-47B8DA9BF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2BD37-A12A-D28C-FEED-B475BA7F3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475EC-CFFC-7D74-985A-F98908A8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FE323-BABD-AFE9-5D2B-27BFCD5C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2315A-24FC-CEB6-639E-427677A7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35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99ED-5738-3B2D-4BB5-EAAB006E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69734-3E2D-839A-DAD3-21CE9C288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8DA3C-A0C6-1AFD-D209-689C7514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6C1B2-5D66-F05F-E620-3CD42492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BB0AA-A549-51DC-9CD9-F07E5568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09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58009-F65C-485A-ED22-0C5BF1159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F00A0-2040-9C9D-3177-4948241C7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CE86C-0B23-3934-1494-D6AC6BD9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9A1B3-F2DA-86F9-9F89-9F481E4D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95027-EC23-1DAD-0C89-36AB3EE4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1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0F2A-F8A7-EED6-0771-634508B61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63111-5AE5-E0C1-00BD-BD4BF8808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E0BAE-63B7-C8BA-265D-FEEB5A13E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EC026-7BF0-2B1D-664C-0244DF6BC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39BDE-0AE9-F7CD-E4F8-4404C98BB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20847-51F8-5C9F-608C-F081DE55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7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A2C44-317F-DC3B-2C3B-C512D9C4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235F1-9133-DD7B-7E42-A9D20BE37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437A8-C334-9DF2-A4A8-4D715559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BA0BF-9796-D243-9D00-72B20717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342CF3-6E33-3D9B-0DCB-C147235EE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B252AE-6E29-0114-E0D9-4BAF6E1F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03DC35-D8B3-95D9-CE84-82899FFC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BEA706-9DAE-88D0-8D05-255957D4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6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A94E-FFAD-AE10-09D0-F74331DA9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9DEB6-C95D-8CC6-927F-552633A90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EFDF3-D598-21AB-A530-D84E0CA4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F1CC6-C337-4DF7-0BBB-D2EF5CDF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4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01B6F-89ED-67C6-0C4C-1F11A3365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B1DA5F-9414-19E5-68F0-6B466E46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29820-71AB-FD09-8BCD-034D935C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0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3A52B-D7E8-8D49-DE28-EE713A90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93043-94D4-07B6-54DE-EBDB72CEC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E8014-15A6-4B71-0514-3671BA9BC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4EB05-E378-D119-2CAF-039779F15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98B54-DC16-A4DF-7643-5701F5A49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DE2E5-6D8D-8BB6-C7FC-2F801C38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4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7122-15A7-F1D9-0DAE-A3BC8A83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66B975-0637-219F-F719-10CF2E4E9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A89C0-441A-674E-2A33-E4B9FA8DF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5D541-5641-781B-32B2-994E246E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51FA2-D498-A139-5D87-F792D0F0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61B8F-C60B-E825-FFCC-94C556AA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3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F3314-68E9-DFD0-3836-C3D396C5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DA480-C629-21F5-71B5-C84F9DB84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6EDB6-B72C-0417-6B00-765BCDDAC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4EED7-2FB0-345A-4425-4096EAB5A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7B8D8-BC29-0905-DEC3-9D96B48CE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4F695-F111-8746-8E7A-20E009A8B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2997"/>
            <a:ext cx="12192000" cy="11923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CITY OF WHEELER EMERGENCY CONSIDERATIONS</a:t>
            </a:r>
            <a:b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APRIL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B12D04-804E-EF38-283A-96682C475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8696"/>
            <a:ext cx="12192000" cy="4906306"/>
          </a:xfrm>
        </p:spPr>
        <p:txBody>
          <a:bodyPr>
            <a:normAutofit/>
          </a:bodyPr>
          <a:lstStyle/>
          <a:p>
            <a:pPr lvl="3" algn="l"/>
            <a:r>
              <a:rPr lang="en-US" sz="4000" dirty="0">
                <a:solidFill>
                  <a:schemeClr val="bg1"/>
                </a:solidFill>
              </a:rPr>
              <a:t>	</a:t>
            </a:r>
            <a:r>
              <a:rPr lang="en-US" sz="4000" b="1" dirty="0">
                <a:solidFill>
                  <a:schemeClr val="bg1"/>
                </a:solidFill>
              </a:rPr>
              <a:t>	</a:t>
            </a:r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FACTS</a:t>
            </a:r>
          </a:p>
          <a:p>
            <a:pPr lvl="3" algn="l"/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 is responsible for health and safety of the community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Emergencies require preparation to provide public safety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Earthquakes or fires could occur any day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disasters would displace hundreds of people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Displaced people need shelter, water, food, sanitation facilities,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supplies for warmth, hygiene, lighting and first aid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6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F23A4B-F539-1CD1-6B61-A097CBEFB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6DDDE0-1A83-8C30-9F7B-C2CD934B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208"/>
            <a:ext cx="12192000" cy="85177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WHEELER RESILIENCE EFFORTS TO 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4388D6-DB95-BCD1-D2DC-7618AF8E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38" y="1453018"/>
            <a:ext cx="11866323" cy="530477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WET is doing great emergency preparedness work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Supplies accumulated are valuable community resources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reservoirs each with 250K gallon capacity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Reservoirs constructed in 2003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demand 50-70K gallons/ day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residents have capability to isolate tanks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reservoir fitted with 2-inch standpipe for on site distribution</a:t>
            </a:r>
          </a:p>
        </p:txBody>
      </p:sp>
    </p:spTree>
    <p:extLst>
      <p:ext uri="{BB962C8B-B14F-4D97-AF65-F5344CB8AC3E}">
        <p14:creationId xmlns:p14="http://schemas.microsoft.com/office/powerpoint/2010/main" val="3044376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B44F-64C5-B890-46FA-294924F1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125261"/>
            <a:ext cx="11849622" cy="1114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INCREASING WHEELER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EF55D-A717-9E0E-690C-89664CD37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0077"/>
            <a:ext cx="12192000" cy="5617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	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            Consider Sourcing: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 sided shelters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Septic system for upper park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Agua Munda water filtration units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generators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powered area lighting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 safe water barrels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MRE’s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Handwash stations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4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137F-D233-64EA-E31F-CC7C9FBF1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224851"/>
            <a:ext cx="8791575" cy="959371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latin typeface="+mn-lt"/>
              </a:rPr>
              <a:t>    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LOCALIZED RESPONSE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39C64-2859-D2B4-A7C1-5A09A9180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211" y="1612126"/>
            <a:ext cx="11578433" cy="502102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RESPONSIBILITY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ASSEMBLY AREAS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TEMPORARY ENCAMPMENTS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RESPONDERS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EVCNB CERTS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MRC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DA8E1-101E-C408-79E6-9BADDEA11F15}"/>
              </a:ext>
            </a:extLst>
          </p:cNvPr>
          <p:cNvSpPr txBox="1"/>
          <p:nvPr/>
        </p:nvSpPr>
        <p:spPr>
          <a:xfrm>
            <a:off x="2125683" y="2232561"/>
            <a:ext cx="70212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EA72A9-E944-826E-BD4A-5556CC184378}"/>
              </a:ext>
            </a:extLst>
          </p:cNvPr>
          <p:cNvSpPr txBox="1"/>
          <p:nvPr/>
        </p:nvSpPr>
        <p:spPr>
          <a:xfrm>
            <a:off x="3050381" y="324433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85C5F-222E-01A6-8CB1-0371CB3F6F1E}"/>
              </a:ext>
            </a:extLst>
          </p:cNvPr>
          <p:cNvSpPr txBox="1"/>
          <p:nvPr/>
        </p:nvSpPr>
        <p:spPr>
          <a:xfrm flipH="1">
            <a:off x="12776199" y="4536995"/>
            <a:ext cx="457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0" i="0" u="none" strike="noStrike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health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A16BE-0A9A-6FA2-D941-3CE78EB63679}"/>
              </a:ext>
            </a:extLst>
          </p:cNvPr>
          <p:cNvSpPr txBox="1"/>
          <p:nvPr/>
        </p:nvSpPr>
        <p:spPr>
          <a:xfrm>
            <a:off x="3265714" y="3247962"/>
            <a:ext cx="6531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52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E6A47-DA7B-3DBD-939F-6B31006EF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85BFA-DC4B-CEEC-9473-F25BF1B8C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989" y="83127"/>
            <a:ext cx="10947747" cy="92333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RESPONSIBLITY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A7BE6-E43A-64CE-B412-F5501CE20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884" y="1244183"/>
            <a:ext cx="11925675" cy="5530689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Minimum 30-gallon water per person/ pet on site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Minimum 30 day shelf stable food supply on site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 preparation supplies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Written plan for next steps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	WHEN LEAVING SHELTER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Bag prepared with minimum 3 days food and water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days supply of medication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Prescription eyewear/ hearing aids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Bring GMRS radio and extra battery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9136C-B675-23C4-F674-29BDE670577B}"/>
              </a:ext>
            </a:extLst>
          </p:cNvPr>
          <p:cNvSpPr txBox="1"/>
          <p:nvPr/>
        </p:nvSpPr>
        <p:spPr>
          <a:xfrm>
            <a:off x="2125683" y="2232561"/>
            <a:ext cx="70212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28B7-DB39-FF28-7A66-09DC8FAD3705}"/>
              </a:ext>
            </a:extLst>
          </p:cNvPr>
          <p:cNvSpPr txBox="1"/>
          <p:nvPr/>
        </p:nvSpPr>
        <p:spPr>
          <a:xfrm>
            <a:off x="3050381" y="324433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CF25E-3826-7513-023B-34F24EF3BBFA}"/>
              </a:ext>
            </a:extLst>
          </p:cNvPr>
          <p:cNvSpPr txBox="1"/>
          <p:nvPr/>
        </p:nvSpPr>
        <p:spPr>
          <a:xfrm flipH="1">
            <a:off x="12776199" y="4536995"/>
            <a:ext cx="457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0" i="0" u="none" strike="noStrike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health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ECB19-00BA-BDF9-3678-E46587D257F6}"/>
              </a:ext>
            </a:extLst>
          </p:cNvPr>
          <p:cNvSpPr txBox="1"/>
          <p:nvPr/>
        </p:nvSpPr>
        <p:spPr>
          <a:xfrm>
            <a:off x="3265714" y="3247962"/>
            <a:ext cx="6531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9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ABEC399-A973-C277-9EE4-F900165F9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AEDAC4-B845-823F-1FC6-BBBC3C2BB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heeler Emergency Assembly Sites">
            <a:extLst>
              <a:ext uri="{FF2B5EF4-FFF2-40B4-BE49-F238E27FC236}">
                <a16:creationId xmlns:a16="http://schemas.microsoft.com/office/drawing/2014/main" id="{41D8EA85-B517-5F19-662E-0FE255F9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0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4D75-A596-860F-F6F3-6F1BB19E7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52401"/>
            <a:ext cx="11785600" cy="824629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</a:rPr>
              <a:t>	   </a:t>
            </a:r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ASSUMED IMPACTS NEHALEM BAY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B8670-AAED-A6A5-D81E-E70D3DF09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202498"/>
            <a:ext cx="11925300" cy="5503101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roads north/ south and east impassable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Electrical grid severely compromised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Sewer and water lines destroyed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 subsides 3-8 feet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Landslides and liquefaction expected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Housing damaged by earthquake  ( not livable) 20%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Housing in inundation zones  55%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extremely limited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D57F-D87D-9BEC-44D4-03D72B871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365125"/>
            <a:ext cx="118618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    SEVERE TRANSPORTATION IMPACTS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D8E52E-2DF9-35E5-59E6-D4BA1B43E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35193"/>
            <a:ext cx="4972393" cy="472280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E41840-5F73-044B-905C-5DF59CF9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393" y="2135192"/>
            <a:ext cx="7225990" cy="47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8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1360-DF63-2BD7-8CB8-443833E3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365125"/>
            <a:ext cx="11620500" cy="1069975"/>
          </a:xfrm>
        </p:spPr>
        <p:txBody>
          <a:bodyPr/>
          <a:lstStyle/>
          <a:p>
            <a:r>
              <a:rPr lang="en-US" sz="4800" b="1" dirty="0">
                <a:latin typeface="+mn-lt"/>
              </a:rPr>
              <a:t>     EXPECT LANDSLIDES AND DEBRIS FLOWS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BB78A6-6204-623A-9B39-4D969837B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31033" y="1690686"/>
            <a:ext cx="6862732" cy="514704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2A976-A274-DEA1-E5DE-02CD79419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918" y="1690687"/>
            <a:ext cx="9150304" cy="51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6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939E8-C301-3CB9-C7F9-97F61419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3" y="389466"/>
            <a:ext cx="11938000" cy="184573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+mn-lt"/>
              </a:rPr>
              <a:t>	AFTER EFFECTS OF SEISMIC ACTIVTY</a:t>
            </a:r>
            <a:br>
              <a:rPr lang="en-US" sz="4800" b="1" dirty="0">
                <a:latin typeface="+mn-lt"/>
              </a:rPr>
            </a:b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     SUBSIDENCE                             LIQUEFACTON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147BE-1A3E-A7FA-616D-4ED32F475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9333"/>
            <a:ext cx="5517300" cy="414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DBF4C-2FEC-976F-F83F-52994191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2709332"/>
            <a:ext cx="6908800" cy="414866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4F7079-AF93-89C9-5FD1-FD4690203AD9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1353799" y="1825625"/>
            <a:ext cx="550333" cy="287979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7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62FE4C-1591-0F75-8F21-22E08917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88" y="123987"/>
            <a:ext cx="11878920" cy="1084881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ASSUMED IMPACTS TO WHEELER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9509D3-475F-3055-A11D-7B7A86855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88" y="1363851"/>
            <a:ext cx="12083512" cy="5370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Homes earthquake damaged  (unlivable) *   42</a:t>
            </a:r>
          </a:p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Commercial buildings damaged (hazardous) *  14</a:t>
            </a:r>
          </a:p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Casualties   Fatalities *  4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Injuries *    18 (requiring medical attn.)	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* Assuming no major slides</a:t>
            </a:r>
          </a:p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Displaced people requiring shelter, hydration, food,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medical care, access to sanitation stations  220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data show no tsunami casualties for Wheeler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62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1816</TotalTime>
  <Words>380</Words>
  <Application>Microsoft Macintosh PowerPoint</Application>
  <PresentationFormat>Widescreen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Office Theme</vt:lpstr>
      <vt:lpstr>  CITY OF WHEELER EMERGENCY CONSIDERATIONS      APRIL 2024</vt:lpstr>
      <vt:lpstr>    LOCALIZED RESPONSE</vt:lpstr>
      <vt:lpstr>INDIVIDUAL RESPONSIBLITY</vt:lpstr>
      <vt:lpstr>PowerPoint Presentation</vt:lpstr>
      <vt:lpstr>    ASSUMED IMPACTS NEHALEM BAY</vt:lpstr>
      <vt:lpstr>    SEVERE TRANSPORTATION IMPACTS</vt:lpstr>
      <vt:lpstr>     EXPECT LANDSLIDES AND DEBRIS FLOWS</vt:lpstr>
      <vt:lpstr> AFTER EFFECTS OF SEISMIC ACTIVTY       SUBSIDENCE                             LIQUEFACTON</vt:lpstr>
      <vt:lpstr>ASSUMED IMPACTS TO WHEELER</vt:lpstr>
      <vt:lpstr>    WHEELER RESILIENCE EFFORTS TO DATE</vt:lpstr>
      <vt:lpstr>      INCREASING WHEELER RESILIENCE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Hiltenbrand</dc:creator>
  <cp:lastModifiedBy>Lee Hiltenbrand</cp:lastModifiedBy>
  <cp:revision>11</cp:revision>
  <dcterms:created xsi:type="dcterms:W3CDTF">2024-01-29T23:12:07Z</dcterms:created>
  <dcterms:modified xsi:type="dcterms:W3CDTF">2024-04-14T20:45:08Z</dcterms:modified>
</cp:coreProperties>
</file>